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10:53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10:53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4"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5"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9"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0"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1"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0"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1"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3"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2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25"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err="1"/>
              <a:t>Damian</a:t>
            </a:r>
            <a:r>
              <a:rPr lang="es-ES" dirty="0"/>
              <a:t> Sire</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Software </a:t>
            </a:r>
            <a:r>
              <a:rPr lang="es-ES" dirty="0" err="1"/>
              <a:t>developer</a:t>
            </a:r>
            <a:r>
              <a:rPr lang="es-ES" dirty="0"/>
              <a:t> en </a:t>
            </a:r>
            <a:r>
              <a:rPr lang="es-ES" dirty="0" err="1"/>
              <a:t>Endava</a:t>
            </a:r>
            <a:endParaRPr lang="es-ES" dirty="0"/>
          </a:p>
        </p:txBody>
      </p:sp>
      <p:pic>
        <p:nvPicPr>
          <p:cNvPr id="9" name="Imagen 8">
            <a:extLst>
              <a:ext uri="{FF2B5EF4-FFF2-40B4-BE49-F238E27FC236}">
                <a16:creationId xmlns:a16="http://schemas.microsoft.com/office/drawing/2014/main" id="{87E9893A-8854-4064-9999-6C2137726CA7}"/>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Un vistazo por el código de ML.NET</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Damian</a:t>
            </a:r>
            <a:r>
              <a:rPr lang="es-ES" dirty="0"/>
              <a:t> Sire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Software </a:t>
            </a:r>
            <a:r>
              <a:rPr lang="es-ES" dirty="0" err="1"/>
              <a:t>developer</a:t>
            </a:r>
            <a:r>
              <a:rPr lang="es-ES" dirty="0"/>
              <a:t> en </a:t>
            </a:r>
            <a:r>
              <a:rPr lang="es-ES" dirty="0" err="1"/>
              <a:t>Endava</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51</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Lufga</vt:lpstr>
      <vt:lpstr>Wingdings</vt:lpstr>
      <vt:lpstr>Arial</vt:lpstr>
      <vt:lpstr>Quicksand</vt:lpstr>
      <vt:lpstr>Myriad Pro</vt:lpstr>
      <vt:lpstr>Consolas</vt:lpstr>
      <vt:lpstr>Segoe UI</vt:lpstr>
      <vt:lpstr>White Template</vt:lpstr>
      <vt:lpstr>CorelDRAW</vt:lpstr>
      <vt:lpstr>Presentación de PowerPoint</vt:lpstr>
      <vt:lpstr>Un vistazo por el código de ML.NET</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82</cp:revision>
  <dcterms:created xsi:type="dcterms:W3CDTF">2019-08-09T15:41:27Z</dcterms:created>
  <dcterms:modified xsi:type="dcterms:W3CDTF">2022-03-14T21:54:11Z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